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3" r:id="rId4"/>
    <p:sldId id="266" r:id="rId5"/>
    <p:sldId id="256" r:id="rId6"/>
    <p:sldId id="262" r:id="rId7"/>
    <p:sldId id="264" r:id="rId8"/>
    <p:sldId id="257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 varScale="1">
        <p:scale>
          <a:sx n="103" d="100"/>
          <a:sy n="103" d="100"/>
        </p:scale>
        <p:origin x="126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02B6-ADAD-4BB6-AD7F-E698AA797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67BA1-CEEC-4079-ACDB-B951FC8C0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20A4A-F4E4-4820-8968-93B7632F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5649D-C392-4AEF-A01F-2010D334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BE82-8A60-4C8E-81AE-BFAB958E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8730-A7A7-43FC-A97E-6DDA2FDC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9963E-3971-41E6-AAF4-5A0D9470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8A71-9DE5-4EFD-AD57-8D8779EA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626C-994E-465B-8FC3-BB2CB889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D1DE-CA66-4AA1-A6A8-8EB413B5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7B48F-7133-4D95-9B4E-7A2A9975F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5C9AA-0C16-4AB2-AC6F-877957F2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7D8C-D4E0-44B2-8958-80F040A0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F6EC-8096-4CA4-A651-877CA3DA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113C-162B-41CA-B155-A9CA174C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7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6065-6460-45B6-A27D-C6B9795A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4BBB-E1FC-42D1-B753-06CB04B56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06F5-539B-4540-8E88-F6BF4B30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981D-1B60-4E1E-B5C2-D1223DD5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5F9D-5747-4DB9-ACE9-0B8CBC1B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3DA1-E59C-4C17-A630-734657D6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19C7E-DDF6-4F7C-8CC1-16279879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9DA1-A71C-4B32-91BF-4CFB502A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06C88-C5E7-4715-92D0-F0118C1D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4E39-128E-4C74-8404-4705969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60A-3A77-472E-9D4E-D1A05D39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5E4E-C794-4132-9E93-159A83EC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368E7-A79A-486A-BD00-61F43E13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8733-3743-4F46-8B88-B3D39C23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36214-82E4-4602-BD97-682138D6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CADF2-A030-485E-BF5A-EA42EDE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0AB9-5F0C-4DD9-A0A9-40C842A8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1B5A-4E44-4770-9CAE-4A3D7963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8DA94-08D5-421B-B24F-4B01177BB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F093-E94F-4730-8945-246579D4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A691A-B7C6-4A52-A45F-36E70C4C0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6A01F-D84F-459D-BE6C-FCD95E6B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B477E-8881-4035-BA57-70AB047E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FD3FC-A700-4ED4-A6F7-D87A0ED6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6C0D-F245-4626-919E-6E6E835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373A9-BF51-4FA6-9E4C-975E77EC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A489F-6B7A-4CE3-891B-E2B395C5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2BB9D-299B-4493-9F21-3BCC6FE4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4EBF8-7246-492F-9E08-18A96BE6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72D27-292C-4D61-BD47-6F0DE715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F1EAF-D7F0-40A2-A74E-637EE4BB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8F3F-70D4-44FA-948C-E944A331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ECEE-9BB5-463F-9630-C0FA3ACF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A0841-0360-4E7E-87F1-37C17EEC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D012D-859E-4EE2-980A-DDAEE2E5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C2161-7818-41A7-BEC7-C42F8A92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713D9-6B86-4184-9B6D-C7928EB9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9641-0045-414D-AD71-107126B3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01FE0-ABF0-4A59-9F69-483DAF768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AF2F3-7BB2-483F-928C-EAEB814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4D1F1-F888-484E-BBE0-E91B533A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A365-649D-4F7F-9111-4055ACA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AD60B-473E-479F-BD9A-975721A8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4BB54-725E-4518-AA23-1A1711D1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DD40-3B1E-475C-9B12-0FE0D963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1FBE-62B9-481E-88C9-93FB9B141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495BF-43FF-4FD3-B86B-63A3BE595C36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26A7-D858-400D-B425-A85846EA2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35EB-3D7C-4A1E-AD59-6797EE69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B4D16-98A5-46D1-8067-5B9A0754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41FB9-76AB-4D02-B0B5-C50298E8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643467"/>
            <a:ext cx="70076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gettyimages.com/photos/swaminarayan-temple-akshardham-new-delhi-india-picture-id521748704">
            <a:extLst>
              <a:ext uri="{FF2B5EF4-FFF2-40B4-BE49-F238E27FC236}">
                <a16:creationId xmlns:a16="http://schemas.microsoft.com/office/drawing/2014/main" id="{08564903-F48E-4FEE-940F-E4039FE3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33" y="643466"/>
            <a:ext cx="877333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77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8A7B2994-A84B-41E0-BFC4-9A3BBA37F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019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1F83C5F9-8AB3-47CC-9D29-6A8F17E8E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r="1" b="1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95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86EAFAFE-A974-4B31-9F3A-495712CF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806871"/>
            <a:ext cx="10905066" cy="3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13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93BB-50D7-42EC-AD07-1B898ABF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7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lden temple">
            <a:extLst>
              <a:ext uri="{FF2B5EF4-FFF2-40B4-BE49-F238E27FC236}">
                <a16:creationId xmlns:a16="http://schemas.microsoft.com/office/drawing/2014/main" id="{D20AB61F-05A3-4EEE-B4E9-E45ED0CAC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 r="-1" b="269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2A9F3-D911-4880-AD56-6A6EA6122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26"/>
          <a:stretch/>
        </p:blipFill>
        <p:spPr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71C67-BCEF-4F1F-80A5-92AB8F081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 r="1" b="3722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9510957C-C045-4816-8C50-20821CD8E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r="10044" b="-1"/>
          <a:stretch/>
        </p:blipFill>
        <p:spPr bwMode="auto">
          <a:xfrm>
            <a:off x="321731" y="321732"/>
            <a:ext cx="708676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Image">
            <a:extLst>
              <a:ext uri="{FF2B5EF4-FFF2-40B4-BE49-F238E27FC236}">
                <a16:creationId xmlns:a16="http://schemas.microsoft.com/office/drawing/2014/main" id="{5DFAB6C7-2997-4BBE-BD83-96660273A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247" b="-2"/>
          <a:stretch/>
        </p:blipFill>
        <p:spPr bwMode="auto">
          <a:xfrm>
            <a:off x="7499941" y="321732"/>
            <a:ext cx="437032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8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9A4FA-E7B4-4D35-A85C-D0013F94AEC8}"/>
              </a:ext>
            </a:extLst>
          </p:cNvPr>
          <p:cNvSpPr txBox="1"/>
          <p:nvPr/>
        </p:nvSpPr>
        <p:spPr>
          <a:xfrm>
            <a:off x="6585882" y="426783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War Memorial for soldiers that died in First World War.</a:t>
            </a:r>
          </a:p>
        </p:txBody>
      </p:sp>
      <p:sp>
        <p:nvSpPr>
          <p:cNvPr id="7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ndia Gate in New Delhi 03-2016.jpg">
            <a:extLst>
              <a:ext uri="{FF2B5EF4-FFF2-40B4-BE49-F238E27FC236}">
                <a16:creationId xmlns:a16="http://schemas.microsoft.com/office/drawing/2014/main" id="{74AF3C53-362C-4EA7-A93B-182360EA5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 r="-2" b="-2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3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1</cp:revision>
  <dcterms:created xsi:type="dcterms:W3CDTF">2019-03-06T22:31:33Z</dcterms:created>
  <dcterms:modified xsi:type="dcterms:W3CDTF">2019-03-06T22:35:35Z</dcterms:modified>
</cp:coreProperties>
</file>